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57" r:id="rId4"/>
    <p:sldId id="258" r:id="rId5"/>
    <p:sldId id="259" r:id="rId6"/>
    <p:sldId id="260" r:id="rId7"/>
    <p:sldId id="271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2" r:id="rId1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7AC21-37FD-4D77-AAF6-220264E1076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8595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6E8D0-ADF8-420D-8506-61E8902A6C3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551494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BD89C-FF62-4F94-868C-72CF9E7934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082556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“</a:t>
            </a:r>
          </a:p>
        </p:txBody>
      </p:sp>
      <p:sp>
        <p:nvSpPr>
          <p:cNvPr id="6" name="TextBox 12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0" fontAlgn="base" hangingPunct="0">
              <a:spcAft>
                <a:spcPct val="0"/>
              </a:spcAft>
              <a:defRPr/>
            </a:pPr>
            <a:r>
              <a:rPr lang="en-US" sz="8000" dirty="0">
                <a:solidFill>
                  <a:prstClr val="white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5F7C44-2BCE-404C-B309-D378D456C089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985373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8D13-F900-4E79-BED4-AE8ED97D9D65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5061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951C-B3E8-47B2-A3ED-546E758C48A1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142783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1E780-6918-44D2-884A-B4B65C9B2BF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224945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6665-1BC5-4435-92BB-BF811E37C1FB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815455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4B3E3-2B8C-48D0-BC19-73445CB5CF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14928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55785-FE75-4C5B-AB45-BFBB803F66A0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177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A3895-6902-47EE-B7F1-1BB35432AF8D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9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73ECC-FD89-41FC-B569-0DA2C9404D9F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9700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B1E95-630B-4502-B4D6-E4185B3E4963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EFFE-CC6E-43BD-9DEA-89A66C5259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5936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C9CD2-9089-44E0-A113-BBB053D9F3F2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484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E3F81-83F1-4E45-9F2C-8CDD77997EFE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7893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A32F-5CAC-439D-A80A-6BF5B1911486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834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2C1DB-D92E-4820-A0E2-2643A58C5326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BA006-BAA8-4B70-BE28-15F896D92DD8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0321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F7173D-4A5F-40DA-BFB6-E80F2FF95949}" type="datetime1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5/22/2018</a:t>
            </a:fld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TW" alt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201AE0C-ED93-4809-B4EF-913F4B73D87C}" type="slidenum">
              <a:rPr lang="en-US" altLang="zh-TW"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5992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sto MT" panose="02040603050505030304" pitchFamily="18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ãphonics gifãçåçæå°çµæ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265" y="1361253"/>
            <a:ext cx="7615600" cy="549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ãphonics gifãçåçæå°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0805"/>
            <a:ext cx="6575921" cy="333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he Pink Panther Theme Song (Original Version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9557" y="4109626"/>
            <a:ext cx="1558159" cy="15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71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「fat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674" y="0"/>
            <a:ext cx="6857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69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top  mountain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22" y="-126124"/>
            <a:ext cx="9645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13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dig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8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0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Ted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83" y="346840"/>
            <a:ext cx="9175532" cy="61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60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「mad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031" y="0"/>
            <a:ext cx="59846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0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we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399"/>
            <a:ext cx="12218278" cy="488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7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50" name="Picture 2" descr="ãcut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847" y="1904999"/>
            <a:ext cx="3628697" cy="362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68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e Pink Panther Theme By Il Grande Pia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7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20000" b="1" u="sng" dirty="0">
                <a:solidFill>
                  <a:prstClr val="white"/>
                </a:solidFill>
                <a:latin typeface="Comic Sans MS" panose="030F0702030302020204" pitchFamily="66" charset="0"/>
              </a:rPr>
              <a:t>p</a:t>
            </a:r>
            <a:endParaRPr lang="zh-TW" altLang="en-US" sz="20000" b="1" u="sng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8239" y="1694564"/>
            <a:ext cx="5374465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o</a:t>
            </a:r>
            <a:r>
              <a:rPr lang="en-US" altLang="zh-TW" sz="20000" b="1" u="sng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zh-TW" altLang="en-US" sz="20000" b="1" u="sng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03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20000" b="1" u="sng" dirty="0" err="1">
                <a:solidFill>
                  <a:prstClr val="white"/>
                </a:solidFill>
                <a:latin typeface="Comic Sans MS" panose="030F0702030302020204" pitchFamily="66" charset="0"/>
              </a:rPr>
              <a:t>g</a:t>
            </a:r>
            <a:endParaRPr lang="zh-TW" altLang="en-US" sz="20000" b="1" u="sng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8239" y="1694564"/>
            <a:ext cx="5374465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i</a:t>
            </a:r>
            <a:r>
              <a:rPr lang="en-US" altLang="zh-TW" sz="20000" b="1" u="sng" dirty="0">
                <a:solidFill>
                  <a:prstClr val="white"/>
                </a:solidFill>
                <a:latin typeface="Arial Rounded MT Bold" panose="020F0704030504030204" pitchFamily="34" charset="0"/>
              </a:rPr>
              <a:t>ck</a:t>
            </a:r>
            <a:endParaRPr lang="zh-TW" altLang="en-US" sz="20000" b="1" u="sng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90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 err="1">
                <a:solidFill>
                  <a:prstClr val="white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20000" b="1" u="sng" dirty="0" err="1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  <a:endParaRPr lang="zh-TW" altLang="en-US" sz="20000" b="1" u="sng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8239" y="1694564"/>
            <a:ext cx="5374465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e</a:t>
            </a:r>
            <a:r>
              <a:rPr lang="en-US" altLang="zh-TW" sz="20000" b="1" u="sng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zh-TW" altLang="en-US" sz="20000" b="1" u="sng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2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06027" y="1722268"/>
            <a:ext cx="4943797" cy="4172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u="sng" dirty="0">
                <a:solidFill>
                  <a:prstClr val="white"/>
                </a:solidFill>
                <a:latin typeface="Comic Sans MS" panose="030F0702030302020204" pitchFamily="66" charset="0"/>
              </a:rPr>
              <a:t>d</a:t>
            </a:r>
            <a:endParaRPr lang="zh-TW" altLang="en-US" sz="20000" b="1" u="sng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8239" y="1694564"/>
            <a:ext cx="5374465" cy="417250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altLang="zh-TW" sz="20000" dirty="0">
                <a:solidFill>
                  <a:prstClr val="white"/>
                </a:solidFill>
                <a:latin typeface="Arial Black" panose="020B0A04020102020204" pitchFamily="34" charset="0"/>
              </a:rPr>
              <a:t>-</a:t>
            </a:r>
            <a:r>
              <a:rPr lang="en-US" altLang="zh-TW" sz="20000" b="1" dirty="0">
                <a:solidFill>
                  <a:prstClr val="white"/>
                </a:solidFill>
                <a:latin typeface="Comic Sans MS" panose="030F0702030302020204" pitchFamily="66" charset="0"/>
              </a:rPr>
              <a:t>a</a:t>
            </a:r>
            <a:r>
              <a:rPr lang="en-US" altLang="zh-TW" sz="20000" b="1" u="sng" dirty="0">
                <a:solidFill>
                  <a:prstClr val="white"/>
                </a:solidFill>
                <a:latin typeface="Arial Rounded MT Bold" panose="020F0704030504030204" pitchFamily="34" charset="0"/>
              </a:rPr>
              <a:t>t</a:t>
            </a:r>
            <a:endParaRPr lang="zh-TW" altLang="en-US" sz="20000" b="1" u="sng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6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ãsick 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9" y="1022075"/>
            <a:ext cx="9224500" cy="435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04497" y="3468414"/>
            <a:ext cx="6684579" cy="29481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3900" b="1" dirty="0" smtClean="0">
                <a:solidFill>
                  <a:schemeClr val="bg1"/>
                </a:solidFill>
                <a:latin typeface="EngTRESS B" panose="02000500000000000000" pitchFamily="2" charset="0"/>
              </a:rPr>
              <a:t>ick</a:t>
            </a:r>
            <a:endParaRPr lang="zh-TW" altLang="en-US" sz="23900" b="1" dirty="0">
              <a:solidFill>
                <a:schemeClr val="bg1"/>
              </a:solidFill>
              <a:latin typeface="EngTRESS B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8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ãhot weather gif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28" y="-496778"/>
            <a:ext cx="7354778" cy="735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18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ãkic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7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5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石板">
  <a:themeElements>
    <a:clrScheme name="石板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板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板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17</Words>
  <Application>Microsoft Office PowerPoint</Application>
  <PresentationFormat>寬螢幕</PresentationFormat>
  <Paragraphs>9</Paragraphs>
  <Slides>16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7" baseType="lpstr">
      <vt:lpstr>Microsoft JhengHei UI</vt:lpstr>
      <vt:lpstr>微軟正黑體</vt:lpstr>
      <vt:lpstr>Arial</vt:lpstr>
      <vt:lpstr>Arial Black</vt:lpstr>
      <vt:lpstr>Arial Rounded MT Bold</vt:lpstr>
      <vt:lpstr>Calisto MT</vt:lpstr>
      <vt:lpstr>Comic Sans MS</vt:lpstr>
      <vt:lpstr>EngTRESS B</vt:lpstr>
      <vt:lpstr>Trebuchet MS</vt:lpstr>
      <vt:lpstr>Wingdings 2</vt:lpstr>
      <vt:lpstr>石板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4</cp:revision>
  <dcterms:created xsi:type="dcterms:W3CDTF">2018-05-22T00:08:41Z</dcterms:created>
  <dcterms:modified xsi:type="dcterms:W3CDTF">2018-05-22T04:12:21Z</dcterms:modified>
</cp:coreProperties>
</file>